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4" r:id="rId3"/>
    <p:sldId id="276" r:id="rId4"/>
    <p:sldId id="265" r:id="rId5"/>
    <p:sldId id="277" r:id="rId6"/>
    <p:sldId id="272" r:id="rId7"/>
    <p:sldId id="280" r:id="rId8"/>
    <p:sldId id="274" r:id="rId9"/>
    <p:sldId id="282" r:id="rId10"/>
    <p:sldId id="283" r:id="rId11"/>
    <p:sldId id="284" r:id="rId12"/>
    <p:sldId id="285" r:id="rId13"/>
    <p:sldId id="295" r:id="rId14"/>
    <p:sldId id="286" r:id="rId15"/>
    <p:sldId id="287" r:id="rId16"/>
    <p:sldId id="292" r:id="rId17"/>
    <p:sldId id="288" r:id="rId18"/>
    <p:sldId id="289" r:id="rId19"/>
    <p:sldId id="293" r:id="rId20"/>
    <p:sldId id="290" r:id="rId21"/>
    <p:sldId id="294" r:id="rId22"/>
    <p:sldId id="281" r:id="rId23"/>
    <p:sldId id="279" r:id="rId24"/>
    <p:sldId id="278" r:id="rId25"/>
    <p:sldId id="269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097350" y="1574522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ea typeface="210 옴니고딕 030" panose="02020603020101020101" pitchFamily="18" charset="-127"/>
              </a:rPr>
              <a:t>20201217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ea typeface="210 옴니고딕 030" panose="02020603020101020101" pitchFamily="18" charset="-127"/>
              </a:rPr>
              <a:t>웹서비스 프로그래밍 팀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458363" y="179754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AAD7C3-7B6C-4D86-AD01-FF3E81065A63}"/>
              </a:ext>
            </a:extLst>
          </p:cNvPr>
          <p:cNvSpPr txBox="1"/>
          <p:nvPr/>
        </p:nvSpPr>
        <p:spPr>
          <a:xfrm>
            <a:off x="2908988" y="2315183"/>
            <a:ext cx="637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웹서비스 프로그래밍 팀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EC774-9D22-46A3-A46B-1DF9BFB6986C}"/>
              </a:ext>
            </a:extLst>
          </p:cNvPr>
          <p:cNvSpPr txBox="1"/>
          <p:nvPr/>
        </p:nvSpPr>
        <p:spPr>
          <a:xfrm>
            <a:off x="3319462" y="3429000"/>
            <a:ext cx="555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웹 사이트 만들기</a:t>
            </a:r>
            <a:r>
              <a:rPr lang="en-US" altLang="ko-KR" sz="2000" dirty="0"/>
              <a:t>: [</a:t>
            </a:r>
            <a:r>
              <a:rPr lang="ko-KR" altLang="en-US" sz="2000" b="1" dirty="0"/>
              <a:t>우리 할일</a:t>
            </a:r>
            <a:r>
              <a:rPr lang="en-US" altLang="ko-KR" sz="2000" dirty="0"/>
              <a:t>]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B6017-0133-4EF0-B0B8-4055C08A93D7}"/>
              </a:ext>
            </a:extLst>
          </p:cNvPr>
          <p:cNvSpPr txBox="1"/>
          <p:nvPr/>
        </p:nvSpPr>
        <p:spPr>
          <a:xfrm>
            <a:off x="4329378" y="4624929"/>
            <a:ext cx="3533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2016152036 </a:t>
            </a:r>
            <a:r>
              <a:rPr lang="ko-KR" altLang="en-US" sz="1600" dirty="0"/>
              <a:t>컴퓨터공학과 조남준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2016156007 </a:t>
            </a:r>
            <a:r>
              <a:rPr lang="ko-KR" altLang="en-US" sz="1600" dirty="0"/>
              <a:t>소프트웨어학과 김영민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2016156025 </a:t>
            </a:r>
            <a:r>
              <a:rPr lang="ko-KR" altLang="en-US" sz="1600" dirty="0"/>
              <a:t>소프트웨어학과 이풍훈</a:t>
            </a:r>
            <a:endParaRPr lang="en-US" altLang="ko-KR" sz="1600" dirty="0"/>
          </a:p>
          <a:p>
            <a:pPr algn="just"/>
            <a:r>
              <a:rPr lang="en-US" altLang="ko-KR" sz="1600" dirty="0"/>
              <a:t>2016156032 </a:t>
            </a:r>
            <a:r>
              <a:rPr lang="ko-KR" altLang="en-US" sz="1600" dirty="0"/>
              <a:t>소프트웨어학과 이영채</a:t>
            </a:r>
          </a:p>
        </p:txBody>
      </p:sp>
    </p:spTree>
    <p:extLst>
      <p:ext uri="{BB962C8B-B14F-4D97-AF65-F5344CB8AC3E}">
        <p14:creationId xmlns:p14="http://schemas.microsoft.com/office/powerpoint/2010/main" val="31455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소개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6A3E9-EC2B-453A-BA50-87A23254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r="6133"/>
          <a:stretch/>
        </p:blipFill>
        <p:spPr>
          <a:xfrm>
            <a:off x="858369" y="1774277"/>
            <a:ext cx="4941410" cy="4134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52C0C7-94E7-48A1-B379-043362F4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0" y="1105970"/>
            <a:ext cx="3799840" cy="1864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C0FCE-37DE-474D-874B-41D3F323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60" y="2826479"/>
            <a:ext cx="4290712" cy="2030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FC86F1-99EC-4644-B2D4-4F2126FFB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513" y="4856815"/>
            <a:ext cx="3860800" cy="19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0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회원 가입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5E1ED-40B8-4A42-841B-3F27F2EE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16" y="1099450"/>
            <a:ext cx="6873024" cy="5522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0CBD0-6C15-46FC-808A-B4DEBDE4435D}"/>
              </a:ext>
            </a:extLst>
          </p:cNvPr>
          <p:cNvSpPr/>
          <p:nvPr/>
        </p:nvSpPr>
        <p:spPr>
          <a:xfrm>
            <a:off x="2570480" y="2277612"/>
            <a:ext cx="4450080" cy="34809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3F125-F08C-4484-B83C-842743A12A44}"/>
              </a:ext>
            </a:extLst>
          </p:cNvPr>
          <p:cNvSpPr/>
          <p:nvPr/>
        </p:nvSpPr>
        <p:spPr>
          <a:xfrm>
            <a:off x="7548880" y="2120300"/>
            <a:ext cx="2032000" cy="1608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0B9C3A-7782-4A8F-B4DA-7F52E9C32806}"/>
              </a:ext>
            </a:extLst>
          </p:cNvPr>
          <p:cNvCxnSpPr>
            <a:cxnSpLocks/>
          </p:cNvCxnSpPr>
          <p:nvPr/>
        </p:nvCxnSpPr>
        <p:spPr>
          <a:xfrm>
            <a:off x="1965960" y="2897388"/>
            <a:ext cx="579013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CDD888-89AA-4650-B485-2B80E25D311F}"/>
              </a:ext>
            </a:extLst>
          </p:cNvPr>
          <p:cNvSpPr txBox="1"/>
          <p:nvPr/>
        </p:nvSpPr>
        <p:spPr>
          <a:xfrm>
            <a:off x="123632" y="2712722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회원 정보 입력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B139DA5-905E-449F-BEE9-5E39DD298105}"/>
              </a:ext>
            </a:extLst>
          </p:cNvPr>
          <p:cNvCxnSpPr>
            <a:cxnSpLocks/>
          </p:cNvCxnSpPr>
          <p:nvPr/>
        </p:nvCxnSpPr>
        <p:spPr>
          <a:xfrm flipV="1">
            <a:off x="8676640" y="3732692"/>
            <a:ext cx="0" cy="57077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021CCF-9EEE-4091-BEC2-C1C408A08A04}"/>
              </a:ext>
            </a:extLst>
          </p:cNvPr>
          <p:cNvSpPr txBox="1"/>
          <p:nvPr/>
        </p:nvSpPr>
        <p:spPr>
          <a:xfrm>
            <a:off x="7728358" y="4334028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개발자 정보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742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로그인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1E529-C4F6-4193-9078-696C8994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8" y="1806697"/>
            <a:ext cx="9232456" cy="39438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9BDBC-45ED-49D2-A1EB-BB0F93A0E728}"/>
              </a:ext>
            </a:extLst>
          </p:cNvPr>
          <p:cNvSpPr/>
          <p:nvPr/>
        </p:nvSpPr>
        <p:spPr>
          <a:xfrm>
            <a:off x="1637438" y="2639554"/>
            <a:ext cx="8329522" cy="11602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9DC20-8D59-4A06-B5ED-5EBA2DB9C3B5}"/>
              </a:ext>
            </a:extLst>
          </p:cNvPr>
          <p:cNvSpPr/>
          <p:nvPr/>
        </p:nvSpPr>
        <p:spPr>
          <a:xfrm>
            <a:off x="1739038" y="3921759"/>
            <a:ext cx="1430882" cy="5486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0072BD-1B3C-4758-BCEA-018287CABF7C}"/>
              </a:ext>
            </a:extLst>
          </p:cNvPr>
          <p:cNvSpPr/>
          <p:nvPr/>
        </p:nvSpPr>
        <p:spPr>
          <a:xfrm>
            <a:off x="1703908" y="4693656"/>
            <a:ext cx="4473371" cy="5486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50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820CD3-1AF6-411F-A2E5-56FFC8CA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" y="1906372"/>
            <a:ext cx="8573394" cy="47405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아이디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비밀번호 찾기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9BDBC-45ED-49D2-A1EB-BB0F93A0E728}"/>
              </a:ext>
            </a:extLst>
          </p:cNvPr>
          <p:cNvSpPr/>
          <p:nvPr/>
        </p:nvSpPr>
        <p:spPr>
          <a:xfrm>
            <a:off x="869533" y="3503154"/>
            <a:ext cx="1645283" cy="5202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5E8EF-C43C-4441-9028-E3FCE054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94" y="2611085"/>
            <a:ext cx="2800970" cy="121108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07A15EC-37BB-43BA-B7DC-97C79958ED60}"/>
              </a:ext>
            </a:extLst>
          </p:cNvPr>
          <p:cNvCxnSpPr>
            <a:cxnSpLocks/>
          </p:cNvCxnSpPr>
          <p:nvPr/>
        </p:nvCxnSpPr>
        <p:spPr>
          <a:xfrm flipV="1">
            <a:off x="2611120" y="3352800"/>
            <a:ext cx="2590800" cy="37592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45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프로젝트 생성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4C82B-5E87-49C1-9488-7393C09B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34" y="1819186"/>
            <a:ext cx="6817146" cy="448282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1E3104-90DE-4CCA-A64D-B142EE001142}"/>
              </a:ext>
            </a:extLst>
          </p:cNvPr>
          <p:cNvCxnSpPr>
            <a:cxnSpLocks/>
          </p:cNvCxnSpPr>
          <p:nvPr/>
        </p:nvCxnSpPr>
        <p:spPr>
          <a:xfrm>
            <a:off x="2179320" y="3674909"/>
            <a:ext cx="579013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CA51D2-EBC7-4C07-9552-3628892C5678}"/>
              </a:ext>
            </a:extLst>
          </p:cNvPr>
          <p:cNvSpPr txBox="1"/>
          <p:nvPr/>
        </p:nvSpPr>
        <p:spPr>
          <a:xfrm>
            <a:off x="1253059" y="3485163"/>
            <a:ext cx="83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메뉴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95AD2C-E4C7-4A0B-A0E2-EDC940ADC91D}"/>
              </a:ext>
            </a:extLst>
          </p:cNvPr>
          <p:cNvSpPr/>
          <p:nvPr/>
        </p:nvSpPr>
        <p:spPr>
          <a:xfrm>
            <a:off x="2849562" y="3055367"/>
            <a:ext cx="1041718" cy="16084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881EB0-99EE-4AC0-8EF8-C8CC64720775}"/>
              </a:ext>
            </a:extLst>
          </p:cNvPr>
          <p:cNvSpPr/>
          <p:nvPr/>
        </p:nvSpPr>
        <p:spPr>
          <a:xfrm>
            <a:off x="4254023" y="3454683"/>
            <a:ext cx="1458278" cy="8508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8C1DD8-B1C6-437E-A282-BE17C1F602DE}"/>
              </a:ext>
            </a:extLst>
          </p:cNvPr>
          <p:cNvCxnSpPr>
            <a:cxnSpLocks/>
          </p:cNvCxnSpPr>
          <p:nvPr/>
        </p:nvCxnSpPr>
        <p:spPr>
          <a:xfrm flipV="1">
            <a:off x="5384800" y="4305554"/>
            <a:ext cx="0" cy="51028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C103BB-B281-425B-ADAE-C4F93BB189E3}"/>
              </a:ext>
            </a:extLst>
          </p:cNvPr>
          <p:cNvSpPr txBox="1"/>
          <p:nvPr/>
        </p:nvSpPr>
        <p:spPr>
          <a:xfrm>
            <a:off x="4624512" y="4934450"/>
            <a:ext cx="232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생성된 프로젝트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19DA2-F131-4A9B-94A4-865317104BD8}"/>
              </a:ext>
            </a:extLst>
          </p:cNvPr>
          <p:cNvSpPr/>
          <p:nvPr/>
        </p:nvSpPr>
        <p:spPr>
          <a:xfrm>
            <a:off x="7261383" y="1819186"/>
            <a:ext cx="1130777" cy="6090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56ED0C-F7D7-41B3-B313-900E19F711A2}"/>
              </a:ext>
            </a:extLst>
          </p:cNvPr>
          <p:cNvCxnSpPr>
            <a:cxnSpLocks/>
          </p:cNvCxnSpPr>
          <p:nvPr/>
        </p:nvCxnSpPr>
        <p:spPr>
          <a:xfrm flipH="1" flipV="1">
            <a:off x="8178800" y="2562638"/>
            <a:ext cx="467360" cy="49272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8812AB-030A-4A67-8DA2-9396BC0C3C78}"/>
              </a:ext>
            </a:extLst>
          </p:cNvPr>
          <p:cNvSpPr txBox="1"/>
          <p:nvPr/>
        </p:nvSpPr>
        <p:spPr>
          <a:xfrm>
            <a:off x="8152792" y="3134627"/>
            <a:ext cx="293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프로젝트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환경 설정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453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7" grpId="0"/>
      <p:bldP spid="19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화면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8A1D4-0D56-415D-A3A3-FF00CEEC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73894"/>
            <a:ext cx="8640000" cy="4249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1603A9-E950-4806-8D42-B1F01EC9D7CC}"/>
              </a:ext>
            </a:extLst>
          </p:cNvPr>
          <p:cNvSpPr/>
          <p:nvPr/>
        </p:nvSpPr>
        <p:spPr>
          <a:xfrm>
            <a:off x="737031" y="3187083"/>
            <a:ext cx="3364637" cy="2041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2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89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</a:t>
            </a:r>
            <a:r>
              <a:rPr lang="ko-KR" altLang="en-US" b="1" dirty="0">
                <a:latin typeface="+mn-ea"/>
              </a:rPr>
              <a:t>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저장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E87D85-18DA-4065-8910-14B0C1B6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63117"/>
            <a:ext cx="5113463" cy="26824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7FF9DC7-DBA0-443A-BEFF-252E4BF49E91}"/>
              </a:ext>
            </a:extLst>
          </p:cNvPr>
          <p:cNvCxnSpPr>
            <a:cxnSpLocks/>
          </p:cNvCxnSpPr>
          <p:nvPr/>
        </p:nvCxnSpPr>
        <p:spPr>
          <a:xfrm flipH="1">
            <a:off x="3672841" y="2712722"/>
            <a:ext cx="338835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FED1EA-4EDA-4B0F-ADA0-73239B2249EA}"/>
              </a:ext>
            </a:extLst>
          </p:cNvPr>
          <p:cNvSpPr txBox="1"/>
          <p:nvPr/>
        </p:nvSpPr>
        <p:spPr>
          <a:xfrm>
            <a:off x="7230518" y="2528056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전체 저장하기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FB06B-DE1B-40DF-AA60-2A153765E7A8}"/>
              </a:ext>
            </a:extLst>
          </p:cNvPr>
          <p:cNvSpPr txBox="1"/>
          <p:nvPr/>
        </p:nvSpPr>
        <p:spPr>
          <a:xfrm>
            <a:off x="335280" y="517322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98CE2EF-E1C2-4C2A-9490-611740CF9D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339164" y="3575209"/>
            <a:ext cx="2353530" cy="628556"/>
          </a:xfrm>
          <a:prstGeom prst="bentConnector3">
            <a:avLst>
              <a:gd name="adj1" fmla="val 100076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D2F39FB-88CF-4984-A68F-27D77419E09B}"/>
              </a:ext>
            </a:extLst>
          </p:cNvPr>
          <p:cNvCxnSpPr>
            <a:cxnSpLocks/>
          </p:cNvCxnSpPr>
          <p:nvPr/>
        </p:nvCxnSpPr>
        <p:spPr>
          <a:xfrm rot="10800000">
            <a:off x="3327086" y="3325981"/>
            <a:ext cx="3642674" cy="81382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C26A321-CF5F-49F5-A2FB-60D67FC190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85173" y="3547855"/>
            <a:ext cx="1521474" cy="151531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7D7D8A-BB67-4B53-9265-95825ED342BB}"/>
              </a:ext>
            </a:extLst>
          </p:cNvPr>
          <p:cNvSpPr txBox="1"/>
          <p:nvPr/>
        </p:nvSpPr>
        <p:spPr>
          <a:xfrm>
            <a:off x="7230518" y="3898755"/>
            <a:ext cx="220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삭제하기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9D7E69-998E-4DFC-9B28-BE92948EDB71}"/>
              </a:ext>
            </a:extLst>
          </p:cNvPr>
          <p:cNvSpPr txBox="1"/>
          <p:nvPr/>
        </p:nvSpPr>
        <p:spPr>
          <a:xfrm>
            <a:off x="2277308" y="5175757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272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65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할일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작성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F4031-BEBB-4960-A650-7EEBB2EE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7" y="1963116"/>
            <a:ext cx="5175165" cy="3579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427D5-06FE-4FC5-BAC9-47DF96861D1D}"/>
              </a:ext>
            </a:extLst>
          </p:cNvPr>
          <p:cNvSpPr txBox="1"/>
          <p:nvPr/>
        </p:nvSpPr>
        <p:spPr>
          <a:xfrm>
            <a:off x="165106" y="5809898"/>
            <a:ext cx="255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 일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5DB2545-76EA-4DAD-8BEC-983C93B345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553998" y="4284690"/>
            <a:ext cx="2470121" cy="314275"/>
          </a:xfrm>
          <a:prstGeom prst="bentConnector3">
            <a:avLst>
              <a:gd name="adj1" fmla="val 101003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E9EAD59-08A1-4159-88C4-2E049BC08108}"/>
              </a:ext>
            </a:extLst>
          </p:cNvPr>
          <p:cNvCxnSpPr>
            <a:cxnSpLocks/>
          </p:cNvCxnSpPr>
          <p:nvPr/>
        </p:nvCxnSpPr>
        <p:spPr>
          <a:xfrm rot="10800000">
            <a:off x="5303520" y="3793342"/>
            <a:ext cx="1271991" cy="7075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C589E-633F-4429-8100-AAD6C596170A}"/>
              </a:ext>
            </a:extLst>
          </p:cNvPr>
          <p:cNvSpPr txBox="1"/>
          <p:nvPr/>
        </p:nvSpPr>
        <p:spPr>
          <a:xfrm>
            <a:off x="6687271" y="4316214"/>
            <a:ext cx="220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 일 삭제하기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E45B27B-A58E-476E-A07C-906C1920A2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97652" y="4807032"/>
            <a:ext cx="893745" cy="84327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14761C-A6D4-49E9-ACB0-B7F67188966C}"/>
              </a:ext>
            </a:extLst>
          </p:cNvPr>
          <p:cNvSpPr txBox="1"/>
          <p:nvPr/>
        </p:nvSpPr>
        <p:spPr>
          <a:xfrm>
            <a:off x="2639900" y="5758242"/>
            <a:ext cx="185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작성하기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134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드래그로 위치 조정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8B5C37-4322-42D8-A8E3-080F3473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963117"/>
            <a:ext cx="4839119" cy="42675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70D7A7-2B6E-4E5E-ADCF-792FE3EDE878}"/>
              </a:ext>
            </a:extLst>
          </p:cNvPr>
          <p:cNvSpPr/>
          <p:nvPr/>
        </p:nvSpPr>
        <p:spPr>
          <a:xfrm>
            <a:off x="1528025" y="3545840"/>
            <a:ext cx="4151415" cy="910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0FF17C4-9687-4524-81CB-4998F240EB6F}"/>
              </a:ext>
            </a:extLst>
          </p:cNvPr>
          <p:cNvCxnSpPr>
            <a:cxnSpLocks/>
          </p:cNvCxnSpPr>
          <p:nvPr/>
        </p:nvCxnSpPr>
        <p:spPr>
          <a:xfrm rot="10800000">
            <a:off x="5737143" y="4001313"/>
            <a:ext cx="1271991" cy="7075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A79484-25FD-4ED0-A10C-D68293DEBF9D}"/>
              </a:ext>
            </a:extLst>
          </p:cNvPr>
          <p:cNvSpPr txBox="1"/>
          <p:nvPr/>
        </p:nvSpPr>
        <p:spPr>
          <a:xfrm>
            <a:off x="7009134" y="4524186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드래그로 할 일 위치 조정하기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0076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드래그로 위치 조정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79484-25FD-4ED0-A10C-D68293DEBF9D}"/>
              </a:ext>
            </a:extLst>
          </p:cNvPr>
          <p:cNvSpPr txBox="1"/>
          <p:nvPr/>
        </p:nvSpPr>
        <p:spPr>
          <a:xfrm>
            <a:off x="7148558" y="4509255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순서 바뀜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852461-2A2F-4629-A607-7E36D182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646838" y="1963117"/>
            <a:ext cx="4713795" cy="42675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70D7A7-2B6E-4E5E-ADCF-792FE3EDE878}"/>
              </a:ext>
            </a:extLst>
          </p:cNvPr>
          <p:cNvSpPr/>
          <p:nvPr/>
        </p:nvSpPr>
        <p:spPr>
          <a:xfrm>
            <a:off x="646838" y="3364638"/>
            <a:ext cx="4480025" cy="14597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0FF17C4-9687-4524-81CB-4998F240EB6F}"/>
              </a:ext>
            </a:extLst>
          </p:cNvPr>
          <p:cNvCxnSpPr>
            <a:cxnSpLocks/>
          </p:cNvCxnSpPr>
          <p:nvPr/>
        </p:nvCxnSpPr>
        <p:spPr>
          <a:xfrm rot="10800000">
            <a:off x="5232400" y="4405402"/>
            <a:ext cx="1916158" cy="28851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9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70108" y="345400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2579814" y="807064"/>
            <a:ext cx="6510920" cy="549608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3946552" y="1537588"/>
            <a:ext cx="38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1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팀 소개 및 주제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3946550" y="2532562"/>
            <a:ext cx="3821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2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 </a:t>
            </a:r>
            <a:r>
              <a:rPr lang="ko-KR" altLang="en-US" sz="1600" dirty="0"/>
              <a:t> </a:t>
            </a:r>
            <a:r>
              <a:rPr lang="ko-KR" altLang="en-US" sz="1600" b="1" dirty="0"/>
              <a:t>활동 내용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3946554" y="3507774"/>
            <a:ext cx="382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프로젝트 기능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3946554" y="4492867"/>
            <a:ext cx="382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2BB13-C521-4630-A2D4-CCA79D9D2E93}"/>
              </a:ext>
            </a:extLst>
          </p:cNvPr>
          <p:cNvSpPr txBox="1"/>
          <p:nvPr/>
        </p:nvSpPr>
        <p:spPr>
          <a:xfrm>
            <a:off x="3946554" y="5477960"/>
            <a:ext cx="382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Chapter 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KoPub돋움체 Light" panose="02020603020101020101" pitchFamily="18" charset="-127"/>
              </a:rPr>
              <a:t>소감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3921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C2728-02D3-429C-9769-7B57AF8D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2013201"/>
            <a:ext cx="8664691" cy="4435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863573-509E-4BFA-93D7-2497DBE33969}"/>
              </a:ext>
            </a:extLst>
          </p:cNvPr>
          <p:cNvSpPr/>
          <p:nvPr/>
        </p:nvSpPr>
        <p:spPr>
          <a:xfrm>
            <a:off x="4881562" y="2730586"/>
            <a:ext cx="2108518" cy="910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4782631-163E-4385-886A-1A1667E771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2078" y="1816192"/>
            <a:ext cx="3794642" cy="526512"/>
          </a:xfrm>
          <a:prstGeom prst="bentConnector3">
            <a:avLst>
              <a:gd name="adj1" fmla="val 100068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BB103-7E07-4E3C-ABF4-B4E946052EF6}"/>
              </a:ext>
            </a:extLst>
          </p:cNvPr>
          <p:cNvSpPr txBox="1"/>
          <p:nvPr/>
        </p:nvSpPr>
        <p:spPr>
          <a:xfrm>
            <a:off x="5491252" y="1501372"/>
            <a:ext cx="266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리스트 추가하기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F5DE2B0-48B6-4E1F-B834-7C6CC532CA7E}"/>
              </a:ext>
            </a:extLst>
          </p:cNvPr>
          <p:cNvCxnSpPr>
            <a:cxnSpLocks/>
          </p:cNvCxnSpPr>
          <p:nvPr/>
        </p:nvCxnSpPr>
        <p:spPr>
          <a:xfrm rot="10800000">
            <a:off x="5876567" y="3784030"/>
            <a:ext cx="1271991" cy="707538"/>
          </a:xfrm>
          <a:prstGeom prst="bentConnector3">
            <a:avLst>
              <a:gd name="adj1" fmla="val 10112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F6F02C-FF5F-4245-9F01-2EF9A02D88A1}"/>
              </a:ext>
            </a:extLst>
          </p:cNvPr>
          <p:cNvSpPr txBox="1"/>
          <p:nvPr/>
        </p:nvSpPr>
        <p:spPr>
          <a:xfrm>
            <a:off x="7148558" y="4306902"/>
            <a:ext cx="382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드래그로 할 일 위치 조정하기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035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13973-1CA4-405A-B7D6-3994EF23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2013201"/>
            <a:ext cx="8979430" cy="4435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419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할일 목록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리스트 추가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삭제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5945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4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시연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 사이트 시연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696A7B-C7D4-415A-BDB4-17EB16DE3D19}"/>
              </a:ext>
            </a:extLst>
          </p:cNvPr>
          <p:cNvSpPr txBox="1"/>
          <p:nvPr/>
        </p:nvSpPr>
        <p:spPr>
          <a:xfrm>
            <a:off x="3270431" y="3429000"/>
            <a:ext cx="56511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+mn-ea"/>
              </a:rPr>
              <a:t>[</a:t>
            </a:r>
            <a:r>
              <a:rPr lang="ko-KR" altLang="en-US" sz="3200" b="1" dirty="0">
                <a:latin typeface="+mn-ea"/>
              </a:rPr>
              <a:t>우리 할일</a:t>
            </a:r>
            <a:r>
              <a:rPr lang="en-US" altLang="ko-KR" sz="3200" b="1" dirty="0">
                <a:latin typeface="+mn-ea"/>
              </a:rPr>
              <a:t>] </a:t>
            </a:r>
            <a:r>
              <a:rPr lang="ko-KR" altLang="en-US" sz="3200" b="1" dirty="0">
                <a:latin typeface="+mn-ea"/>
              </a:rPr>
              <a:t>웹 사이트 시연</a:t>
            </a:r>
            <a:endParaRPr lang="en-US" altLang="ko-KR" sz="40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424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소감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아쉬웠던 점 및 개선할 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30FCEE-A4F9-4F13-8CE4-879E96413576}"/>
              </a:ext>
            </a:extLst>
          </p:cNvPr>
          <p:cNvSpPr txBox="1"/>
          <p:nvPr/>
        </p:nvSpPr>
        <p:spPr>
          <a:xfrm>
            <a:off x="1965960" y="2202911"/>
            <a:ext cx="26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effectLst/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아쉬웠던</a:t>
            </a:r>
            <a:r>
              <a:rPr lang="ko-KR" altLang="en-US" sz="2400" b="1" i="0" dirty="0">
                <a:effectLst/>
                <a:latin typeface="+mn-ea"/>
              </a:rPr>
              <a:t> 점</a:t>
            </a:r>
            <a:r>
              <a:rPr lang="en-US" altLang="ko-KR" sz="2400" b="1" i="0" dirty="0">
                <a:effectLst/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75BD8-9C97-4E1B-8CCE-C1B752E9CA36}"/>
              </a:ext>
            </a:extLst>
          </p:cNvPr>
          <p:cNvSpPr txBox="1"/>
          <p:nvPr/>
        </p:nvSpPr>
        <p:spPr>
          <a:xfrm>
            <a:off x="7878024" y="2202910"/>
            <a:ext cx="26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effectLst/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개선할 점</a:t>
            </a:r>
            <a:r>
              <a:rPr lang="en-US" altLang="ko-KR" sz="2400" b="1" i="0" dirty="0">
                <a:effectLst/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BA6E4-5589-4B68-81BD-05DEEB021B9C}"/>
              </a:ext>
            </a:extLst>
          </p:cNvPr>
          <p:cNvSpPr txBox="1"/>
          <p:nvPr/>
        </p:nvSpPr>
        <p:spPr>
          <a:xfrm>
            <a:off x="518650" y="3309563"/>
            <a:ext cx="5038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DB </a:t>
            </a:r>
            <a:r>
              <a:rPr lang="ko-KR" altLang="en-US" b="1" dirty="0"/>
              <a:t>설계를 가장 마지막에 하다 보니</a:t>
            </a:r>
            <a:r>
              <a:rPr lang="en-US" altLang="ko-KR" b="1" dirty="0"/>
              <a:t> </a:t>
            </a:r>
            <a:r>
              <a:rPr lang="ko-KR" altLang="en-US" b="1" dirty="0"/>
              <a:t>사이트 </a:t>
            </a:r>
            <a:endParaRPr lang="en-US" altLang="ko-KR" b="1" dirty="0"/>
          </a:p>
          <a:p>
            <a:r>
              <a:rPr lang="ko-KR" altLang="en-US" b="1" dirty="0"/>
              <a:t>   디자인과 </a:t>
            </a:r>
            <a:r>
              <a:rPr lang="en-US" altLang="ko-KR" b="1" dirty="0"/>
              <a:t>DB</a:t>
            </a:r>
            <a:r>
              <a:rPr lang="ko-KR" altLang="en-US" b="1" dirty="0"/>
              <a:t>를 합칠 때 오류가 많이 생김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4</a:t>
            </a:r>
            <a:r>
              <a:rPr lang="ko-KR" altLang="en-US" b="1" dirty="0"/>
              <a:t>명이서 카카오톡으로 파일을 공유하면서 </a:t>
            </a:r>
            <a:endParaRPr lang="en-US" altLang="ko-KR" b="1" dirty="0"/>
          </a:p>
          <a:p>
            <a:r>
              <a:rPr lang="ko-KR" altLang="en-US" b="1" dirty="0"/>
              <a:t>   프로젝트를</a:t>
            </a:r>
            <a:r>
              <a:rPr lang="en-US" altLang="ko-KR" b="1" dirty="0"/>
              <a:t> </a:t>
            </a:r>
            <a:r>
              <a:rPr lang="ko-KR" altLang="en-US" b="1" dirty="0"/>
              <a:t>진행하였는데</a:t>
            </a:r>
            <a:r>
              <a:rPr lang="en-US" altLang="ko-KR" b="1" dirty="0"/>
              <a:t>,</a:t>
            </a:r>
            <a:r>
              <a:rPr lang="ko-KR" altLang="en-US" b="1" dirty="0"/>
              <a:t> 파일 갱신에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어려움 점이 많았음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7486F08-23B7-4B9B-A8AF-56EB25B8D619}"/>
              </a:ext>
            </a:extLst>
          </p:cNvPr>
          <p:cNvSpPr/>
          <p:nvPr/>
        </p:nvSpPr>
        <p:spPr>
          <a:xfrm>
            <a:off x="5601809" y="3726965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B9535-06E6-47FC-9C6C-FCCC1EB6BC3D}"/>
              </a:ext>
            </a:extLst>
          </p:cNvPr>
          <p:cNvSpPr txBox="1"/>
          <p:nvPr/>
        </p:nvSpPr>
        <p:spPr>
          <a:xfrm>
            <a:off x="6769128" y="3324717"/>
            <a:ext cx="45768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DB </a:t>
            </a:r>
            <a:r>
              <a:rPr lang="ko-KR" altLang="en-US" b="1" dirty="0"/>
              <a:t>설계부터 진행한 이후 웹 사이트를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구현하도록 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깃 허브를 활용하여 파일 버전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갱신을 효율적으로 하도록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67226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소감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6832E2-DB5B-4F2E-A7FA-A07DB462C3BD}"/>
              </a:ext>
            </a:extLst>
          </p:cNvPr>
          <p:cNvSpPr txBox="1"/>
          <p:nvPr/>
        </p:nvSpPr>
        <p:spPr>
          <a:xfrm>
            <a:off x="6629764" y="1307096"/>
            <a:ext cx="4458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김영민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이번 팀 프로젝트를 통해 팀원들과 협업하여 프로젝트를 진행하는 법과</a:t>
            </a:r>
            <a:r>
              <a:rPr lang="en-US" altLang="ko-KR" sz="1600" b="1" dirty="0"/>
              <a:t>, JSP</a:t>
            </a:r>
            <a:r>
              <a:rPr lang="ko-KR" altLang="en-US" sz="1600" b="1" dirty="0"/>
              <a:t>의 프로그램 개념을 보다 잘 이해하고 실제로 적용 해보는 기회가 되어 좋았다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다른 팀 프로젝트에서 이번에 얻은 경험을  통해 더 좋은 결과를 낼 수 있도록 노력하겠다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469EE-A94A-4EB3-959D-00D4C0CF1319}"/>
              </a:ext>
            </a:extLst>
          </p:cNvPr>
          <p:cNvSpPr txBox="1"/>
          <p:nvPr/>
        </p:nvSpPr>
        <p:spPr>
          <a:xfrm>
            <a:off x="680617" y="1242609"/>
            <a:ext cx="46814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조남준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웹서비스 프로그래밍 수업을 들으면서 기존에 아무런 의식없이 오갔던 웹페이지의 생성과정을 자세히 알 수 있었던 것 같다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과제를 하면서 느낀 점은 기존의 안드로이드 프로그래밍을 할 때</a:t>
            </a:r>
            <a:r>
              <a:rPr lang="en-US" altLang="ko-KR" sz="1600" b="1" dirty="0"/>
              <a:t>, CSS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html</a:t>
            </a:r>
            <a:r>
              <a:rPr lang="ko-KR" altLang="en-US" sz="1600" b="1" dirty="0"/>
              <a:t>을 모르는 나에게는 조금 부담이었지만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구글링과 팀플을 통해 극복했고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재미있는 기능들을 구현하여 매우 뿌듯하다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EE263-B372-4213-B111-B54AE1F53DC3}"/>
              </a:ext>
            </a:extLst>
          </p:cNvPr>
          <p:cNvSpPr txBox="1"/>
          <p:nvPr/>
        </p:nvSpPr>
        <p:spPr>
          <a:xfrm>
            <a:off x="680618" y="4047014"/>
            <a:ext cx="46814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이풍훈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처음 진행해 보는 </a:t>
            </a:r>
            <a:r>
              <a:rPr lang="en-US" altLang="ko-KR" sz="1600" b="1" dirty="0"/>
              <a:t>JSP </a:t>
            </a:r>
            <a:r>
              <a:rPr lang="ko-KR" altLang="en-US" sz="1600" b="1" dirty="0"/>
              <a:t>웹 프로그래밍 팀 프로젝트였기 때문에 여러 기능들을 구현할 때마다 한계를 많이 느꼈다</a:t>
            </a:r>
            <a:r>
              <a:rPr lang="en-US" altLang="ko-KR" sz="1600" b="1" dirty="0"/>
              <a:t>. COVID-19</a:t>
            </a:r>
            <a:r>
              <a:rPr lang="ko-KR" altLang="en-US" sz="1600" b="1" dirty="0"/>
              <a:t>로 인해 대면으로 팀프로젝트를  하기에는 제한이 많았고 그에 따라 협업 툴의 필요성을 절실히 느끼게 되었다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다음에 이렇게 </a:t>
            </a:r>
            <a:r>
              <a:rPr lang="en-US" altLang="ko-KR" sz="1600" b="1" dirty="0"/>
              <a:t>JSP </a:t>
            </a:r>
            <a:r>
              <a:rPr lang="ko-KR" altLang="en-US" sz="1600" b="1" dirty="0"/>
              <a:t>팀프로젝트를 또 하게 된다면 프로젝트 설계 계획을 더 꼼꼼하게 세워야 </a:t>
            </a:r>
            <a:r>
              <a:rPr lang="ko-KR" altLang="en-US" sz="1600" b="1" dirty="0" err="1"/>
              <a:t>될것</a:t>
            </a:r>
            <a:r>
              <a:rPr lang="ko-KR" altLang="en-US" sz="1600" b="1" dirty="0"/>
              <a:t> 같다</a:t>
            </a:r>
            <a:r>
              <a:rPr lang="en-US" altLang="ko-KR" sz="1600" b="1" dirty="0"/>
              <a:t>.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8018B-D9A4-4F4B-AF03-E40D718BA8FA}"/>
              </a:ext>
            </a:extLst>
          </p:cNvPr>
          <p:cNvSpPr txBox="1"/>
          <p:nvPr/>
        </p:nvSpPr>
        <p:spPr>
          <a:xfrm>
            <a:off x="6629765" y="4031677"/>
            <a:ext cx="4458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이영채</a:t>
            </a:r>
            <a:r>
              <a:rPr lang="en-US" altLang="ko-KR" sz="1600" b="1" dirty="0"/>
              <a:t>]</a:t>
            </a:r>
          </a:p>
          <a:p>
            <a:r>
              <a:rPr lang="ko-KR" altLang="en-US" sz="1600" b="1" dirty="0"/>
              <a:t>처음에는 쉬운 프로젝트일 것이라고 예상했으나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데이터베이스와 연동 해야 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여러가지 언어를 사용하게 되다 보니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조금씩 헷갈리는 경우도 있었다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또한 코로나로 인해 팀 모임을 온라인으로만 가지다 보니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소통의 어려움도 약간 있었고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수업들도 팀프로젝트가 있어서 다 같이 완성하기가 어려웠지만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팀원들과 온라인으로 꾸준히 모여 완성시킬 수 있어서 다행이고 뿌듯하다는 생각을 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27264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058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537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A8722B-EA8C-45CA-B23F-BCC42578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82" y="3702282"/>
            <a:ext cx="1742122" cy="222388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팀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조남준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이풍훈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김영민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이영채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4D57BE-65AD-4C1E-AA47-6BA90512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58" y="4230290"/>
            <a:ext cx="1689856" cy="225199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C65477-7C61-4619-90FD-7B63F1DDF68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133817" y="492545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30FEF9-0353-417A-A012-F3C1914398D1}"/>
              </a:ext>
            </a:extLst>
          </p:cNvPr>
          <p:cNvCxnSpPr>
            <a:cxnSpLocks/>
          </p:cNvCxnSpPr>
          <p:nvPr/>
        </p:nvCxnSpPr>
        <p:spPr>
          <a:xfrm flipV="1">
            <a:off x="6405232" y="4128344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B1548E8-DBB8-4359-A700-6A6C911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01" y="1627599"/>
            <a:ext cx="1723142" cy="217946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C38F3C-C270-4560-B8A6-7A448F957B4E}"/>
              </a:ext>
            </a:extLst>
          </p:cNvPr>
          <p:cNvCxnSpPr>
            <a:cxnSpLocks/>
          </p:cNvCxnSpPr>
          <p:nvPr/>
        </p:nvCxnSpPr>
        <p:spPr>
          <a:xfrm flipH="1" flipV="1">
            <a:off x="3133817" y="333122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90A1C2-8EB1-4B67-9113-B2852A3BE313}"/>
              </a:ext>
            </a:extLst>
          </p:cNvPr>
          <p:cNvCxnSpPr>
            <a:cxnSpLocks/>
          </p:cNvCxnSpPr>
          <p:nvPr/>
        </p:nvCxnSpPr>
        <p:spPr>
          <a:xfrm flipV="1">
            <a:off x="6405232" y="2534116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588CAD-16B1-4FC6-BF08-154CA1BF2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975" y="1151766"/>
            <a:ext cx="1739429" cy="21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58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팀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이름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</a:t>
            </a:r>
            <a:r>
              <a:rPr lang="ko-KR" altLang="en-US" sz="2400" b="1" dirty="0">
                <a:solidFill>
                  <a:srgbClr val="FF0000"/>
                </a:solidFill>
              </a:rPr>
              <a:t>남</a:t>
            </a:r>
            <a:r>
              <a:rPr lang="ko-KR" altLang="en-US" sz="2400" b="1" dirty="0"/>
              <a:t>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</a:t>
            </a:r>
            <a:r>
              <a:rPr lang="ko-KR" altLang="en-US" sz="2400" b="1" dirty="0">
                <a:solidFill>
                  <a:srgbClr val="FF0000"/>
                </a:solidFill>
              </a:rPr>
              <a:t>풍</a:t>
            </a:r>
            <a:r>
              <a:rPr lang="ko-KR" altLang="en-US" sz="2400" b="1" dirty="0"/>
              <a:t>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</a:t>
            </a:r>
            <a:r>
              <a:rPr lang="ko-KR" altLang="en-US" sz="2400" b="1" dirty="0">
                <a:solidFill>
                  <a:srgbClr val="FF0000"/>
                </a:solidFill>
              </a:rPr>
              <a:t>영</a:t>
            </a:r>
            <a:r>
              <a:rPr lang="ko-KR" altLang="en-US" sz="2400" b="1" dirty="0"/>
              <a:t>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</a:t>
            </a:r>
            <a:r>
              <a:rPr lang="ko-KR" altLang="en-US" sz="2400" b="1" dirty="0">
                <a:solidFill>
                  <a:srgbClr val="FF0000"/>
                </a:solidFill>
              </a:rPr>
              <a:t>영</a:t>
            </a:r>
            <a:r>
              <a:rPr lang="ko-KR" altLang="en-US" sz="2400" b="1" dirty="0"/>
              <a:t>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83B16B-4885-40F6-9AD4-E4118A20962D}"/>
              </a:ext>
            </a:extLst>
          </p:cNvPr>
          <p:cNvSpPr txBox="1"/>
          <p:nvPr/>
        </p:nvSpPr>
        <p:spPr>
          <a:xfrm>
            <a:off x="1570097" y="3331230"/>
            <a:ext cx="244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[</a:t>
            </a:r>
            <a:r>
              <a:rPr lang="ko-KR" altLang="en-US" sz="3600" b="1" dirty="0"/>
              <a:t>팀 이름</a:t>
            </a:r>
            <a:r>
              <a:rPr lang="en-US" altLang="ko-KR" sz="3600" b="1" dirty="0"/>
              <a:t>]</a:t>
            </a:r>
            <a:endParaRPr lang="ko-KR" altLang="en-US" sz="2400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B6994F-D771-468C-8FDF-03E91DBB89BD}"/>
              </a:ext>
            </a:extLst>
          </p:cNvPr>
          <p:cNvSpPr/>
          <p:nvPr/>
        </p:nvSpPr>
        <p:spPr>
          <a:xfrm>
            <a:off x="4065972" y="3422215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0E3048-D1D7-427E-8B9F-D49EFE14628D}"/>
              </a:ext>
            </a:extLst>
          </p:cNvPr>
          <p:cNvSpPr/>
          <p:nvPr/>
        </p:nvSpPr>
        <p:spPr>
          <a:xfrm>
            <a:off x="6580739" y="3437751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A0703-35DC-4BBD-93EF-7464C11DF9D6}"/>
              </a:ext>
            </a:extLst>
          </p:cNvPr>
          <p:cNvSpPr txBox="1"/>
          <p:nvPr/>
        </p:nvSpPr>
        <p:spPr>
          <a:xfrm>
            <a:off x="7785945" y="3344465"/>
            <a:ext cx="244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[</a:t>
            </a:r>
            <a:r>
              <a:rPr lang="ko-KR" altLang="en-US" sz="3600" b="1" dirty="0" err="1"/>
              <a:t>풍남쌍영</a:t>
            </a:r>
            <a:r>
              <a:rPr lang="en-US" altLang="ko-KR" sz="36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9464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2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활동 내용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팀원 별 활동 내용 및 발표자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0D7CEA-BF25-4FE1-806E-6A4687EF14CD}"/>
              </a:ext>
            </a:extLst>
          </p:cNvPr>
          <p:cNvSpPr txBox="1"/>
          <p:nvPr/>
        </p:nvSpPr>
        <p:spPr>
          <a:xfrm>
            <a:off x="5169756" y="310039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조남준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329E7-EE54-46B3-BD5D-EB95D642A1CB}"/>
              </a:ext>
            </a:extLst>
          </p:cNvPr>
          <p:cNvSpPr txBox="1"/>
          <p:nvPr/>
        </p:nvSpPr>
        <p:spPr>
          <a:xfrm>
            <a:off x="5169756" y="2303284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이풍훈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B0B52-CF2D-460A-9C6B-A9F1B57D4F44}"/>
              </a:ext>
            </a:extLst>
          </p:cNvPr>
          <p:cNvSpPr txBox="1"/>
          <p:nvPr/>
        </p:nvSpPr>
        <p:spPr>
          <a:xfrm>
            <a:off x="5169756" y="3897512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김영민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A105C-3EF1-434A-8C91-89EAB218DCA8}"/>
              </a:ext>
            </a:extLst>
          </p:cNvPr>
          <p:cNvSpPr txBox="1"/>
          <p:nvPr/>
        </p:nvSpPr>
        <p:spPr>
          <a:xfrm>
            <a:off x="5169756" y="4694627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이영채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DC65477-7C61-4619-90FD-7B63F1DDF68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133817" y="492545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30FEF9-0353-417A-A012-F3C1914398D1}"/>
              </a:ext>
            </a:extLst>
          </p:cNvPr>
          <p:cNvCxnSpPr>
            <a:cxnSpLocks/>
          </p:cNvCxnSpPr>
          <p:nvPr/>
        </p:nvCxnSpPr>
        <p:spPr>
          <a:xfrm flipV="1">
            <a:off x="6405232" y="4128344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C38F3C-C270-4560-B8A6-7A448F957B4E}"/>
              </a:ext>
            </a:extLst>
          </p:cNvPr>
          <p:cNvCxnSpPr>
            <a:cxnSpLocks/>
          </p:cNvCxnSpPr>
          <p:nvPr/>
        </p:nvCxnSpPr>
        <p:spPr>
          <a:xfrm flipH="1" flipV="1">
            <a:off x="3133817" y="3331229"/>
            <a:ext cx="2035939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90A1C2-8EB1-4B67-9113-B2852A3BE313}"/>
              </a:ext>
            </a:extLst>
          </p:cNvPr>
          <p:cNvCxnSpPr>
            <a:cxnSpLocks/>
          </p:cNvCxnSpPr>
          <p:nvPr/>
        </p:nvCxnSpPr>
        <p:spPr>
          <a:xfrm flipV="1">
            <a:off x="6405232" y="2534116"/>
            <a:ext cx="2286006" cy="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5EB26B-90C4-4699-B8B7-57DC55802B7D}"/>
              </a:ext>
            </a:extLst>
          </p:cNvPr>
          <p:cNvSpPr txBox="1"/>
          <p:nvPr/>
        </p:nvSpPr>
        <p:spPr>
          <a:xfrm>
            <a:off x="346230" y="2681795"/>
            <a:ext cx="297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사이트 첫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사이트 소개 화면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로그인 화면 및 기능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 가입 화면 및 기능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E44CA-4FC3-4222-9206-593358FA7316}"/>
              </a:ext>
            </a:extLst>
          </p:cNvPr>
          <p:cNvSpPr txBox="1"/>
          <p:nvPr/>
        </p:nvSpPr>
        <p:spPr>
          <a:xfrm>
            <a:off x="346230" y="4440711"/>
            <a:ext cx="2787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프로젝트 생성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프로젝트 생성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설정 기능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F4207-72DC-4FC8-959A-05D88A6EB384}"/>
              </a:ext>
            </a:extLst>
          </p:cNvPr>
          <p:cNvSpPr txBox="1"/>
          <p:nvPr/>
        </p:nvSpPr>
        <p:spPr>
          <a:xfrm>
            <a:off x="8691238" y="2066977"/>
            <a:ext cx="3036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데이터 베이스 설계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데이터 베이스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세부적인 사이트 화면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CFE19-AD4F-4032-BBD9-992974356389}"/>
              </a:ext>
            </a:extLst>
          </p:cNvPr>
          <p:cNvSpPr txBox="1"/>
          <p:nvPr/>
        </p:nvSpPr>
        <p:spPr>
          <a:xfrm>
            <a:off x="8691237" y="3678964"/>
            <a:ext cx="332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할일 목록 화면</a:t>
            </a:r>
            <a:r>
              <a:rPr lang="en-US" altLang="ko-KR" b="1" dirty="0"/>
              <a:t>/</a:t>
            </a:r>
            <a:r>
              <a:rPr lang="ko-KR" altLang="en-US" b="1" dirty="0"/>
              <a:t>기능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할일 목록 리스트 추가 구현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PPT</a:t>
            </a:r>
            <a:r>
              <a:rPr lang="ko-KR" altLang="en-US" b="1" dirty="0"/>
              <a:t>제작 및 발표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48115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2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활동 내용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565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팀 프로젝트 진행을 위하여 모인 일정 및 진행시간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A38EA5-7AD3-4B37-88A3-1EE46991D07C}"/>
              </a:ext>
            </a:extLst>
          </p:cNvPr>
          <p:cNvSpPr txBox="1"/>
          <p:nvPr/>
        </p:nvSpPr>
        <p:spPr>
          <a:xfrm>
            <a:off x="603171" y="1631423"/>
            <a:ext cx="909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+mn-ea"/>
              </a:rPr>
              <a:t>1. </a:t>
            </a:r>
            <a:r>
              <a:rPr lang="ko-KR" altLang="en-US" b="1" i="0" dirty="0">
                <a:effectLst/>
                <a:latin typeface="+mn-ea"/>
              </a:rPr>
              <a:t>매주 금요일 오전 및 저녁 시간에 프로젝트 진행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BF699-DA83-445C-8AAD-B1F7F25DAD3F}"/>
              </a:ext>
            </a:extLst>
          </p:cNvPr>
          <p:cNvSpPr txBox="1"/>
          <p:nvPr/>
        </p:nvSpPr>
        <p:spPr>
          <a:xfrm>
            <a:off x="603171" y="2695683"/>
            <a:ext cx="909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2</a:t>
            </a:r>
            <a:r>
              <a:rPr lang="en-US" altLang="ko-KR" b="1" i="0" dirty="0">
                <a:effectLst/>
                <a:latin typeface="+mn-ea"/>
              </a:rPr>
              <a:t>. </a:t>
            </a:r>
            <a:r>
              <a:rPr lang="ko-KR" altLang="en-US" b="1" i="0" dirty="0">
                <a:effectLst/>
                <a:latin typeface="+mn-ea"/>
              </a:rPr>
              <a:t>줌</a:t>
            </a:r>
            <a:r>
              <a:rPr lang="en-US" altLang="ko-KR" b="1" i="0" dirty="0">
                <a:effectLst/>
                <a:latin typeface="+mn-ea"/>
              </a:rPr>
              <a:t>, </a:t>
            </a:r>
            <a:r>
              <a:rPr lang="ko-KR" altLang="en-US" b="1" i="0" dirty="0">
                <a:effectLst/>
                <a:latin typeface="+mn-ea"/>
              </a:rPr>
              <a:t>디스코드</a:t>
            </a:r>
            <a:r>
              <a:rPr lang="en-US" altLang="ko-KR" b="1" i="0" dirty="0">
                <a:effectLst/>
                <a:latin typeface="+mn-ea"/>
              </a:rPr>
              <a:t>, </a:t>
            </a:r>
            <a:r>
              <a:rPr lang="ko-KR" altLang="en-US" b="1" i="0" dirty="0">
                <a:effectLst/>
                <a:latin typeface="+mn-ea"/>
              </a:rPr>
              <a:t>카카오톡을 활용하여 수시로 의견을 공유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8CB65-74BB-4ADC-A663-871430D1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51" y="2704217"/>
            <a:ext cx="4196178" cy="3757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CE306-1F2B-4F1B-9ADF-64F34C29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34" y="3208804"/>
            <a:ext cx="1927797" cy="32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4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소개 및 주제 선택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A38EA5-7AD3-4B37-88A3-1EE46991D07C}"/>
              </a:ext>
            </a:extLst>
          </p:cNvPr>
          <p:cNvSpPr txBox="1"/>
          <p:nvPr/>
        </p:nvSpPr>
        <p:spPr>
          <a:xfrm>
            <a:off x="3013547" y="1884731"/>
            <a:ext cx="6926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latin typeface="+mn-ea"/>
              </a:rPr>
              <a:t>웹 기반 프로젝트 관리 소프트웨어 </a:t>
            </a:r>
            <a:r>
              <a:rPr lang="en-US" altLang="ko-KR" sz="2800" b="1" dirty="0">
                <a:latin typeface="+mn-ea"/>
              </a:rPr>
              <a:t>[</a:t>
            </a:r>
            <a:r>
              <a:rPr lang="ko-KR" altLang="en-US" sz="2800" b="1" dirty="0">
                <a:latin typeface="+mn-ea"/>
              </a:rPr>
              <a:t>우리 할일</a:t>
            </a:r>
            <a:r>
              <a:rPr lang="en-US" altLang="ko-KR" sz="28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FFA4A-EF69-4841-8942-AF2EF5BD45CE}"/>
              </a:ext>
            </a:extLst>
          </p:cNvPr>
          <p:cNvSpPr txBox="1"/>
          <p:nvPr/>
        </p:nvSpPr>
        <p:spPr>
          <a:xfrm>
            <a:off x="1965960" y="1915509"/>
            <a:ext cx="123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latin typeface="+mn-ea"/>
              </a:rPr>
              <a:t>주제 </a:t>
            </a:r>
            <a:r>
              <a:rPr lang="en-US" altLang="ko-KR" sz="2400" b="1" dirty="0">
                <a:latin typeface="+mn-ea"/>
              </a:rPr>
              <a:t>: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pic>
        <p:nvPicPr>
          <p:cNvPr id="12" name="Picture 2" descr="트렐로 - 위키백과, 우리 모두의 백과사전">
            <a:extLst>
              <a:ext uri="{FF2B5EF4-FFF2-40B4-BE49-F238E27FC236}">
                <a16:creationId xmlns:a16="http://schemas.microsoft.com/office/drawing/2014/main" id="{424C55DF-CB1F-4F65-8C08-F5A7FDF9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15" y="3357805"/>
            <a:ext cx="1727841" cy="7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슬랙, 오각형으로 디자인 된 새로운 로고 - 회사 역학 - 뉴스 - Bobang Signage">
            <a:extLst>
              <a:ext uri="{FF2B5EF4-FFF2-40B4-BE49-F238E27FC236}">
                <a16:creationId xmlns:a16="http://schemas.microsoft.com/office/drawing/2014/main" id="{14DA03A1-6D88-4810-858C-53B46B23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47" y="3248035"/>
            <a:ext cx="1728452" cy="8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rchivierungsstrategien für Jira - Nachrichten, Tipps &amp; Anleitungen für  Agile, Entwicklung, Atlassian-Software (JIRA, Confluence, Bitbucket, ...)  und Google Cloud">
            <a:extLst>
              <a:ext uri="{FF2B5EF4-FFF2-40B4-BE49-F238E27FC236}">
                <a16:creationId xmlns:a16="http://schemas.microsoft.com/office/drawing/2014/main" id="{718E76AC-F794-4BAC-8445-BB273192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16" y="3429000"/>
            <a:ext cx="3121985" cy="65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5BBE64-F884-466E-A96B-7964D29F7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962" y="3112631"/>
            <a:ext cx="1053705" cy="1027362"/>
          </a:xfrm>
          <a:prstGeom prst="rect">
            <a:avLst/>
          </a:prstGeom>
        </p:spPr>
      </p:pic>
      <p:pic>
        <p:nvPicPr>
          <p:cNvPr id="17" name="Picture 12" descr="트렐로 리스트 복구, 영구 삭제하기 (숨김, 보관 항목 완전 제거) : 네이버 블로그">
            <a:extLst>
              <a:ext uri="{FF2B5EF4-FFF2-40B4-BE49-F238E27FC236}">
                <a16:creationId xmlns:a16="http://schemas.microsoft.com/office/drawing/2014/main" id="{4F5DF761-8DD5-4418-B9BD-D3D5F941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78" y="4390763"/>
            <a:ext cx="3640723" cy="19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Agile Project (Jira Software, Confluence, Portfolio for Jira)">
            <a:extLst>
              <a:ext uri="{FF2B5EF4-FFF2-40B4-BE49-F238E27FC236}">
                <a16:creationId xmlns:a16="http://schemas.microsoft.com/office/drawing/2014/main" id="{FC571415-1A1A-4093-9261-A444855F0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14" y="4326553"/>
            <a:ext cx="3647639" cy="209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681FA2-22EB-4EC7-8240-C47EE5D93408}"/>
              </a:ext>
            </a:extLst>
          </p:cNvPr>
          <p:cNvSpPr txBox="1"/>
          <p:nvPr/>
        </p:nvSpPr>
        <p:spPr>
          <a:xfrm>
            <a:off x="5313680" y="2818167"/>
            <a:ext cx="5193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유사 사이트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b="1" i="0" dirty="0">
              <a:effectLst/>
              <a:highlight>
                <a:srgbClr val="00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293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 주제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76E52D-90AE-40EA-9672-D9DB2351D652}"/>
              </a:ext>
            </a:extLst>
          </p:cNvPr>
          <p:cNvSpPr txBox="1"/>
          <p:nvPr/>
        </p:nvSpPr>
        <p:spPr>
          <a:xfrm>
            <a:off x="1854200" y="2354134"/>
            <a:ext cx="333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기존 사이트의 문제점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C1AC08-DA7F-462F-8B94-94D9C7BAFAA8}"/>
              </a:ext>
            </a:extLst>
          </p:cNvPr>
          <p:cNvSpPr txBox="1"/>
          <p:nvPr/>
        </p:nvSpPr>
        <p:spPr>
          <a:xfrm>
            <a:off x="1854200" y="3412696"/>
            <a:ext cx="3865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유료 혹은 부분 유료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메인 언어가 영어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1EC32-D725-47E9-83EA-06EB0ABD8283}"/>
              </a:ext>
            </a:extLst>
          </p:cNvPr>
          <p:cNvSpPr txBox="1"/>
          <p:nvPr/>
        </p:nvSpPr>
        <p:spPr>
          <a:xfrm>
            <a:off x="7802880" y="2354133"/>
            <a:ext cx="333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우리 할일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6CBC4-286C-4EF7-B1BD-8A2683E10A57}"/>
              </a:ext>
            </a:extLst>
          </p:cNvPr>
          <p:cNvSpPr txBox="1"/>
          <p:nvPr/>
        </p:nvSpPr>
        <p:spPr>
          <a:xfrm>
            <a:off x="7030720" y="3566584"/>
            <a:ext cx="386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한국인 사용자를 위한 무료 프로젝트 관리 사이트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25C553-8CFE-4E9D-A1D9-B72936B25088}"/>
              </a:ext>
            </a:extLst>
          </p:cNvPr>
          <p:cNvSpPr/>
          <p:nvPr/>
        </p:nvSpPr>
        <p:spPr>
          <a:xfrm>
            <a:off x="5599072" y="3670326"/>
            <a:ext cx="883010" cy="459761"/>
          </a:xfrm>
          <a:prstGeom prst="rightArrow">
            <a:avLst/>
          </a:prstGeom>
          <a:solidFill>
            <a:schemeClr val="bg1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06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12A1B02-0B56-4985-A6C9-04C0F87F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8" y="1684778"/>
            <a:ext cx="9327472" cy="492206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Chapter 3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a typeface="KoPub돋움체 Light" panose="02020603020101020101" pitchFamily="18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5EF90E-3A6E-493A-9E90-3D52B2970AEB}"/>
              </a:ext>
            </a:extLst>
          </p:cNvPr>
          <p:cNvSpPr txBox="1"/>
          <p:nvPr/>
        </p:nvSpPr>
        <p:spPr>
          <a:xfrm>
            <a:off x="2419350" y="409575"/>
            <a:ext cx="492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D8780-3EDD-48A2-A4E7-A083DB2D3043}"/>
              </a:ext>
            </a:extLst>
          </p:cNvPr>
          <p:cNvCxnSpPr>
            <a:cxnSpLocks/>
          </p:cNvCxnSpPr>
          <p:nvPr/>
        </p:nvCxnSpPr>
        <p:spPr>
          <a:xfrm>
            <a:off x="2514816" y="851920"/>
            <a:ext cx="8573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FF6CF1-605B-44A1-9F19-D508F4B3638B}"/>
              </a:ext>
            </a:extLst>
          </p:cNvPr>
          <p:cNvSpPr txBox="1"/>
          <p:nvPr/>
        </p:nvSpPr>
        <p:spPr>
          <a:xfrm>
            <a:off x="646838" y="1315446"/>
            <a:ext cx="33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사이트 첫 화면</a:t>
            </a:r>
            <a:r>
              <a:rPr lang="en-US" altLang="ko-KR" b="1" dirty="0">
                <a:latin typeface="+mn-ea"/>
              </a:rPr>
              <a:t>]</a:t>
            </a:r>
            <a:endParaRPr lang="en-US" altLang="ko-KR" sz="2400" b="1" i="0" dirty="0">
              <a:effectLst/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449B52-2D02-4CCA-A468-48F289395315}"/>
              </a:ext>
            </a:extLst>
          </p:cNvPr>
          <p:cNvSpPr/>
          <p:nvPr/>
        </p:nvSpPr>
        <p:spPr>
          <a:xfrm>
            <a:off x="6427433" y="1757777"/>
            <a:ext cx="479394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1307DE-4BB4-48A6-9EE6-7F7917812D91}"/>
              </a:ext>
            </a:extLst>
          </p:cNvPr>
          <p:cNvSpPr/>
          <p:nvPr/>
        </p:nvSpPr>
        <p:spPr>
          <a:xfrm>
            <a:off x="8169121" y="1757777"/>
            <a:ext cx="1019267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5D3EDF-E5E5-4682-B5BE-EB27BE10768F}"/>
              </a:ext>
            </a:extLst>
          </p:cNvPr>
          <p:cNvSpPr/>
          <p:nvPr/>
        </p:nvSpPr>
        <p:spPr>
          <a:xfrm>
            <a:off x="7006824" y="1757777"/>
            <a:ext cx="479394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9782EB-399E-470E-8A93-62C63D2987A7}"/>
              </a:ext>
            </a:extLst>
          </p:cNvPr>
          <p:cNvSpPr/>
          <p:nvPr/>
        </p:nvSpPr>
        <p:spPr>
          <a:xfrm>
            <a:off x="845738" y="1750303"/>
            <a:ext cx="1019267" cy="425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3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776</Words>
  <Application>Microsoft Office PowerPoint</Application>
  <PresentationFormat>와이드스크린</PresentationFormat>
  <Paragraphs>169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Kim omin</cp:lastModifiedBy>
  <cp:revision>90</cp:revision>
  <dcterms:created xsi:type="dcterms:W3CDTF">2017-11-16T00:50:54Z</dcterms:created>
  <dcterms:modified xsi:type="dcterms:W3CDTF">2020-12-17T17:15:44Z</dcterms:modified>
</cp:coreProperties>
</file>